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Tahoma"/>
      <p:regular r:id="rId27"/>
      <p:bold r:id="rId28"/>
    </p:embeddedFont>
    <p:embeddedFont>
      <p:font typeface="EB Garamond"/>
      <p:regular r:id="rId29"/>
      <p:bold r:id="rId30"/>
      <p:italic r:id="rId31"/>
      <p:boldItalic r:id="rId32"/>
    </p:embeddedFont>
    <p:embeddedFont>
      <p:font typeface="Arial Black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kXx7r/Mw3mChh2Wv+nHDnZ7e+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Tahoma-bold.fntdata"/><Relationship Id="rId27" Type="http://schemas.openxmlformats.org/officeDocument/2006/relationships/font" Target="fonts/Tahom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BGaramon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BGaramond-italic.fntdata"/><Relationship Id="rId30" Type="http://schemas.openxmlformats.org/officeDocument/2006/relationships/font" Target="fonts/EBGaramond-bold.fntdata"/><Relationship Id="rId11" Type="http://schemas.openxmlformats.org/officeDocument/2006/relationships/slide" Target="slides/slide7.xml"/><Relationship Id="rId33" Type="http://schemas.openxmlformats.org/officeDocument/2006/relationships/font" Target="fonts/ArialBlack-regular.fntdata"/><Relationship Id="rId10" Type="http://schemas.openxmlformats.org/officeDocument/2006/relationships/slide" Target="slides/slide6.xml"/><Relationship Id="rId32" Type="http://schemas.openxmlformats.org/officeDocument/2006/relationships/font" Target="fonts/EBGaramon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EC23B1127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M.Someshwar Raj</a:t>
            </a:r>
            <a:endParaRPr/>
          </a:p>
        </p:txBody>
      </p:sp>
      <p:sp>
        <p:nvSpPr>
          <p:cNvPr id="324" name="Google Shape;32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3998119" y="-1589974"/>
            <a:ext cx="4195763" cy="11274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8694" y="365760"/>
            <a:ext cx="1089510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/>
          <p:nvPr>
            <p:ph type="title"/>
          </p:nvPr>
        </p:nvSpPr>
        <p:spPr>
          <a:xfrm>
            <a:off x="458694" y="365760"/>
            <a:ext cx="1089510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" type="body"/>
          </p:nvPr>
        </p:nvSpPr>
        <p:spPr>
          <a:xfrm>
            <a:off x="458695" y="1825625"/>
            <a:ext cx="556110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2" type="body"/>
          </p:nvPr>
        </p:nvSpPr>
        <p:spPr>
          <a:xfrm>
            <a:off x="6172199" y="1825625"/>
            <a:ext cx="556110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>
            <p:ph type="title"/>
          </p:nvPr>
        </p:nvSpPr>
        <p:spPr>
          <a:xfrm>
            <a:off x="458694" y="365125"/>
            <a:ext cx="112746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" type="body"/>
          </p:nvPr>
        </p:nvSpPr>
        <p:spPr>
          <a:xfrm>
            <a:off x="465256" y="1752600"/>
            <a:ext cx="553231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9"/>
          <p:cNvSpPr txBox="1"/>
          <p:nvPr>
            <p:ph idx="2" type="body"/>
          </p:nvPr>
        </p:nvSpPr>
        <p:spPr>
          <a:xfrm>
            <a:off x="465256" y="2666999"/>
            <a:ext cx="5532319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3" type="body"/>
          </p:nvPr>
        </p:nvSpPr>
        <p:spPr>
          <a:xfrm>
            <a:off x="6172200" y="1752600"/>
            <a:ext cx="556110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i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9"/>
          <p:cNvSpPr txBox="1"/>
          <p:nvPr>
            <p:ph idx="4" type="body"/>
          </p:nvPr>
        </p:nvSpPr>
        <p:spPr>
          <a:xfrm>
            <a:off x="6172200" y="2666999"/>
            <a:ext cx="5561106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/>
          <p:nvPr>
            <p:ph type="title"/>
          </p:nvPr>
        </p:nvSpPr>
        <p:spPr>
          <a:xfrm>
            <a:off x="458694" y="365760"/>
            <a:ext cx="112746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0" type="dt"/>
          </p:nvPr>
        </p:nvSpPr>
        <p:spPr>
          <a:xfrm>
            <a:off x="458693" y="6416675"/>
            <a:ext cx="2921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1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B 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rgbClr val="DFD9D4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23"/>
          <p:cNvSpPr txBox="1"/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EB Garamond"/>
              <a:buNone/>
              <a:defRPr b="0" i="0" sz="4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3"/>
          <p:cNvSpPr txBox="1"/>
          <p:nvPr>
            <p:ph idx="1" type="body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0" type="dt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1" type="ftr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" name="Google Shape;15;p23"/>
          <p:cNvSpPr txBox="1"/>
          <p:nvPr>
            <p:ph idx="12" type="sldNum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sitting&#10;&#10;Description automatically generated" id="16" name="Google Shape;16;p23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8534400" y="0"/>
            <a:ext cx="3654612" cy="45753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22" Type="http://schemas.openxmlformats.org/officeDocument/2006/relationships/image" Target="../media/image14.png"/><Relationship Id="rId21" Type="http://schemas.openxmlformats.org/officeDocument/2006/relationships/image" Target="../media/image32.png"/><Relationship Id="rId24" Type="http://schemas.openxmlformats.org/officeDocument/2006/relationships/image" Target="../media/image17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26" Type="http://schemas.openxmlformats.org/officeDocument/2006/relationships/image" Target="../media/image37.png"/><Relationship Id="rId25" Type="http://schemas.openxmlformats.org/officeDocument/2006/relationships/image" Target="../media/image27.png"/><Relationship Id="rId28" Type="http://schemas.openxmlformats.org/officeDocument/2006/relationships/image" Target="../media/image73.png"/><Relationship Id="rId27" Type="http://schemas.openxmlformats.org/officeDocument/2006/relationships/image" Target="../media/image21.png"/><Relationship Id="rId5" Type="http://schemas.openxmlformats.org/officeDocument/2006/relationships/image" Target="../media/image47.png"/><Relationship Id="rId6" Type="http://schemas.openxmlformats.org/officeDocument/2006/relationships/image" Target="../media/image10.png"/><Relationship Id="rId29" Type="http://schemas.openxmlformats.org/officeDocument/2006/relationships/image" Target="../media/image61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54.png"/><Relationship Id="rId30" Type="http://schemas.openxmlformats.org/officeDocument/2006/relationships/image" Target="../media/image43.png"/><Relationship Id="rId11" Type="http://schemas.openxmlformats.org/officeDocument/2006/relationships/image" Target="../media/image3.png"/><Relationship Id="rId33" Type="http://schemas.openxmlformats.org/officeDocument/2006/relationships/image" Target="../media/image49.png"/><Relationship Id="rId10" Type="http://schemas.openxmlformats.org/officeDocument/2006/relationships/image" Target="../media/image12.png"/><Relationship Id="rId32" Type="http://schemas.openxmlformats.org/officeDocument/2006/relationships/image" Target="../media/image35.jpg"/><Relationship Id="rId13" Type="http://schemas.openxmlformats.org/officeDocument/2006/relationships/image" Target="../media/image8.png"/><Relationship Id="rId12" Type="http://schemas.openxmlformats.org/officeDocument/2006/relationships/image" Target="../media/image13.png"/><Relationship Id="rId34" Type="http://schemas.openxmlformats.org/officeDocument/2006/relationships/image" Target="../media/image38.png"/><Relationship Id="rId15" Type="http://schemas.openxmlformats.org/officeDocument/2006/relationships/image" Target="../media/image40.png"/><Relationship Id="rId14" Type="http://schemas.openxmlformats.org/officeDocument/2006/relationships/image" Target="../media/image46.png"/><Relationship Id="rId17" Type="http://schemas.openxmlformats.org/officeDocument/2006/relationships/image" Target="../media/image4.png"/><Relationship Id="rId16" Type="http://schemas.openxmlformats.org/officeDocument/2006/relationships/image" Target="../media/image15.png"/><Relationship Id="rId19" Type="http://schemas.openxmlformats.org/officeDocument/2006/relationships/image" Target="../media/image18.png"/><Relationship Id="rId1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22" Type="http://schemas.openxmlformats.org/officeDocument/2006/relationships/image" Target="../media/image14.png"/><Relationship Id="rId21" Type="http://schemas.openxmlformats.org/officeDocument/2006/relationships/image" Target="../media/image32.png"/><Relationship Id="rId24" Type="http://schemas.openxmlformats.org/officeDocument/2006/relationships/image" Target="../media/image17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26" Type="http://schemas.openxmlformats.org/officeDocument/2006/relationships/image" Target="../media/image37.png"/><Relationship Id="rId25" Type="http://schemas.openxmlformats.org/officeDocument/2006/relationships/image" Target="../media/image27.png"/><Relationship Id="rId28" Type="http://schemas.openxmlformats.org/officeDocument/2006/relationships/image" Target="../media/image73.png"/><Relationship Id="rId27" Type="http://schemas.openxmlformats.org/officeDocument/2006/relationships/image" Target="../media/image21.png"/><Relationship Id="rId5" Type="http://schemas.openxmlformats.org/officeDocument/2006/relationships/image" Target="../media/image47.png"/><Relationship Id="rId6" Type="http://schemas.openxmlformats.org/officeDocument/2006/relationships/image" Target="../media/image10.png"/><Relationship Id="rId29" Type="http://schemas.openxmlformats.org/officeDocument/2006/relationships/image" Target="../media/image61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43.png"/><Relationship Id="rId30" Type="http://schemas.openxmlformats.org/officeDocument/2006/relationships/image" Target="../media/image64.png"/><Relationship Id="rId11" Type="http://schemas.openxmlformats.org/officeDocument/2006/relationships/image" Target="../media/image3.png"/><Relationship Id="rId33" Type="http://schemas.openxmlformats.org/officeDocument/2006/relationships/image" Target="../media/image35.jpg"/><Relationship Id="rId10" Type="http://schemas.openxmlformats.org/officeDocument/2006/relationships/image" Target="../media/image12.png"/><Relationship Id="rId32" Type="http://schemas.openxmlformats.org/officeDocument/2006/relationships/image" Target="../media/image54.png"/><Relationship Id="rId13" Type="http://schemas.openxmlformats.org/officeDocument/2006/relationships/image" Target="../media/image8.png"/><Relationship Id="rId35" Type="http://schemas.openxmlformats.org/officeDocument/2006/relationships/image" Target="../media/image69.png"/><Relationship Id="rId12" Type="http://schemas.openxmlformats.org/officeDocument/2006/relationships/image" Target="../media/image13.png"/><Relationship Id="rId34" Type="http://schemas.openxmlformats.org/officeDocument/2006/relationships/image" Target="../media/image67.png"/><Relationship Id="rId15" Type="http://schemas.openxmlformats.org/officeDocument/2006/relationships/image" Target="../media/image40.png"/><Relationship Id="rId37" Type="http://schemas.openxmlformats.org/officeDocument/2006/relationships/image" Target="../media/image68.png"/><Relationship Id="rId14" Type="http://schemas.openxmlformats.org/officeDocument/2006/relationships/image" Target="../media/image46.png"/><Relationship Id="rId36" Type="http://schemas.openxmlformats.org/officeDocument/2006/relationships/image" Target="../media/image63.png"/><Relationship Id="rId17" Type="http://schemas.openxmlformats.org/officeDocument/2006/relationships/image" Target="../media/image9.png"/><Relationship Id="rId16" Type="http://schemas.openxmlformats.org/officeDocument/2006/relationships/image" Target="../media/image15.png"/><Relationship Id="rId38" Type="http://schemas.openxmlformats.org/officeDocument/2006/relationships/image" Target="../media/image49.png"/><Relationship Id="rId19" Type="http://schemas.openxmlformats.org/officeDocument/2006/relationships/image" Target="../media/image18.png"/><Relationship Id="rId1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27.png"/><Relationship Id="rId21" Type="http://schemas.openxmlformats.org/officeDocument/2006/relationships/image" Target="../media/image17.png"/><Relationship Id="rId24" Type="http://schemas.openxmlformats.org/officeDocument/2006/relationships/image" Target="../media/image21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26" Type="http://schemas.openxmlformats.org/officeDocument/2006/relationships/image" Target="../media/image64.png"/><Relationship Id="rId25" Type="http://schemas.openxmlformats.org/officeDocument/2006/relationships/image" Target="../media/image73.png"/><Relationship Id="rId28" Type="http://schemas.openxmlformats.org/officeDocument/2006/relationships/image" Target="../media/image54.png"/><Relationship Id="rId27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10.png"/><Relationship Id="rId29" Type="http://schemas.openxmlformats.org/officeDocument/2006/relationships/image" Target="../media/image35.jp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11" Type="http://schemas.openxmlformats.org/officeDocument/2006/relationships/image" Target="../media/image3.png"/><Relationship Id="rId10" Type="http://schemas.openxmlformats.org/officeDocument/2006/relationships/image" Target="../media/image12.png"/><Relationship Id="rId13" Type="http://schemas.openxmlformats.org/officeDocument/2006/relationships/image" Target="../media/image8.png"/><Relationship Id="rId12" Type="http://schemas.openxmlformats.org/officeDocument/2006/relationships/image" Target="../media/image13.png"/><Relationship Id="rId15" Type="http://schemas.openxmlformats.org/officeDocument/2006/relationships/image" Target="../media/image40.png"/><Relationship Id="rId14" Type="http://schemas.openxmlformats.org/officeDocument/2006/relationships/image" Target="../media/image46.png"/><Relationship Id="rId17" Type="http://schemas.openxmlformats.org/officeDocument/2006/relationships/image" Target="../media/image18.png"/><Relationship Id="rId16" Type="http://schemas.openxmlformats.org/officeDocument/2006/relationships/image" Target="../media/image4.png"/><Relationship Id="rId19" Type="http://schemas.openxmlformats.org/officeDocument/2006/relationships/image" Target="../media/image32.png"/><Relationship Id="rId1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65.png"/><Relationship Id="rId7" Type="http://schemas.openxmlformats.org/officeDocument/2006/relationships/image" Target="../media/image7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/>
        </p:nvSpPr>
        <p:spPr>
          <a:xfrm>
            <a:off x="-105294" y="2233766"/>
            <a:ext cx="1313905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SOCIOLOGY OF DESIGN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3560618" y="552396"/>
            <a:ext cx="677764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744D29"/>
                </a:solidFill>
                <a:latin typeface="Arial"/>
                <a:ea typeface="Arial"/>
                <a:cs typeface="Arial"/>
                <a:sym typeface="Arial"/>
              </a:rPr>
              <a:t>DS1001</a:t>
            </a:r>
            <a:endParaRPr sz="8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2615738" y="3979026"/>
            <a:ext cx="7099069" cy="2571403"/>
          </a:xfrm>
          <a:prstGeom prst="frame">
            <a:avLst>
              <a:gd fmla="val 12500" name="adj1"/>
            </a:avLst>
          </a:prstGeom>
          <a:solidFill>
            <a:schemeClr val="dk1"/>
          </a:solidFill>
          <a:ln cap="flat" cmpd="sng" w="12700">
            <a:solidFill>
              <a:srgbClr val="3137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314007" y="4555375"/>
            <a:ext cx="550856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GROUP PROJECT 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COLLAGE MAKING</a:t>
            </a:r>
            <a:endParaRPr b="1" sz="4000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/>
        </p:nvSpPr>
        <p:spPr>
          <a:xfrm>
            <a:off x="424544" y="2291443"/>
            <a:ext cx="579664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EC23B1102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    MADHAMSHETTY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    SATHVIKA</a:t>
            </a:r>
            <a:endParaRPr b="1" sz="3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6" name="Google Shape;2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629" y="114300"/>
            <a:ext cx="5506915" cy="662939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/>
        </p:nvSpPr>
        <p:spPr>
          <a:xfrm>
            <a:off x="6972301" y="2432094"/>
            <a:ext cx="467541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EC23B1061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      CHALLA NAGA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           BHAVISHYA </a:t>
            </a:r>
            <a:endParaRPr b="1" sz="3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093" y="114300"/>
            <a:ext cx="5616483" cy="66294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 rot="-1188880">
            <a:off x="3993306" y="4251978"/>
            <a:ext cx="2949491" cy="49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5179233" y="2516966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12"/>
          <p:cNvSpPr txBox="1"/>
          <p:nvPr>
            <p:ph type="title"/>
          </p:nvPr>
        </p:nvSpPr>
        <p:spPr>
          <a:xfrm>
            <a:off x="301629" y="2350057"/>
            <a:ext cx="5049821" cy="15064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</a:pPr>
            <a:r>
              <a:rPr b="1" lang="en-US" sz="3600">
                <a:latin typeface="Avenir"/>
                <a:ea typeface="Avenir"/>
                <a:cs typeface="Avenir"/>
                <a:sym typeface="Avenir"/>
              </a:rPr>
              <a:t>EC23B1024</a:t>
            </a:r>
            <a:br>
              <a:rPr b="1" lang="en-US" sz="3600">
                <a:latin typeface="Avenir"/>
                <a:ea typeface="Avenir"/>
                <a:cs typeface="Avenir"/>
                <a:sym typeface="Avenir"/>
              </a:rPr>
            </a:br>
            <a:r>
              <a:rPr b="1" lang="en-US" sz="3600">
                <a:latin typeface="Avenir"/>
                <a:ea typeface="Avenir"/>
                <a:cs typeface="Avenir"/>
                <a:sym typeface="Avenir"/>
              </a:rPr>
              <a:t>    BOINA DESHIK</a:t>
            </a:r>
            <a:endParaRPr b="1"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12"/>
          <p:cNvSpPr txBox="1"/>
          <p:nvPr>
            <p:ph idx="1" type="body"/>
          </p:nvPr>
        </p:nvSpPr>
        <p:spPr>
          <a:xfrm>
            <a:off x="2521667" y="704636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800"/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704" y="81862"/>
            <a:ext cx="6378566" cy="651741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095" y="93787"/>
            <a:ext cx="6633980" cy="663398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78" name="Google Shape;278;p13"/>
          <p:cNvSpPr txBox="1"/>
          <p:nvPr/>
        </p:nvSpPr>
        <p:spPr>
          <a:xfrm flipH="1">
            <a:off x="6852480" y="2228671"/>
            <a:ext cx="91499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EC23B1002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 G DEAVI ASRITHA</a:t>
            </a:r>
            <a:endParaRPr b="1" sz="3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7982" y="127651"/>
            <a:ext cx="6345232" cy="664958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84" name="Google Shape;284;p14"/>
          <p:cNvSpPr txBox="1"/>
          <p:nvPr/>
        </p:nvSpPr>
        <p:spPr>
          <a:xfrm>
            <a:off x="727426" y="2770400"/>
            <a:ext cx="428116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EC23B1135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   ARULMOZHI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78" y="109451"/>
            <a:ext cx="6628617" cy="663909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90" name="Google Shape;290;p15"/>
          <p:cNvSpPr txBox="1"/>
          <p:nvPr/>
        </p:nvSpPr>
        <p:spPr>
          <a:xfrm>
            <a:off x="7069411" y="2324073"/>
            <a:ext cx="627221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EC23B1014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CHALLA PALLAVI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6"/>
          <p:cNvPicPr preferRelativeResize="0"/>
          <p:nvPr/>
        </p:nvPicPr>
        <p:blipFill rotWithShape="1">
          <a:blip r:embed="rId3">
            <a:alphaModFix/>
          </a:blip>
          <a:srcRect b="6491" l="13682" r="14373" t="5951"/>
          <a:stretch/>
        </p:blipFill>
        <p:spPr>
          <a:xfrm>
            <a:off x="4978790" y="157640"/>
            <a:ext cx="6789142" cy="650961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96" name="Google Shape;296;p16"/>
          <p:cNvSpPr txBox="1"/>
          <p:nvPr/>
        </p:nvSpPr>
        <p:spPr>
          <a:xfrm>
            <a:off x="-1173" y="2762543"/>
            <a:ext cx="498348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EC23B1011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     NUKALA SUPRIYA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/>
        </p:nvSpPr>
        <p:spPr>
          <a:xfrm>
            <a:off x="6751880" y="2546701"/>
            <a:ext cx="465306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EC23I2020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M.AKRAM BAIG</a:t>
            </a:r>
            <a:endParaRPr/>
          </a:p>
        </p:txBody>
      </p:sp>
      <p:pic>
        <p:nvPicPr>
          <p:cNvPr descr="A collage of trees and buildings&#10;&#10;Description automatically generated" id="302" name="Google Shape;3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469" y="135147"/>
            <a:ext cx="5702531" cy="658770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92530"/>
            <a:ext cx="6212525" cy="655711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308" name="Google Shape;308;p18"/>
          <p:cNvSpPr txBox="1"/>
          <p:nvPr/>
        </p:nvSpPr>
        <p:spPr>
          <a:xfrm>
            <a:off x="358031" y="2557252"/>
            <a:ext cx="438372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EC23B1031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       S.AKSHAYA</a:t>
            </a:r>
            <a:endParaRPr b="1" sz="3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/>
        </p:nvSpPr>
        <p:spPr>
          <a:xfrm>
            <a:off x="6212378" y="2565073"/>
            <a:ext cx="68525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EC23I2010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K.VENKATA MANISH</a:t>
            </a:r>
            <a:endParaRPr/>
          </a:p>
        </p:txBody>
      </p:sp>
      <p:pic>
        <p:nvPicPr>
          <p:cNvPr descr="A collage of a fire hydrant&#10;&#10;Description automatically generated" id="314" name="Google Shape;314;p19"/>
          <p:cNvPicPr preferRelativeResize="0"/>
          <p:nvPr/>
        </p:nvPicPr>
        <p:blipFill rotWithShape="1">
          <a:blip r:embed="rId3">
            <a:alphaModFix/>
          </a:blip>
          <a:srcRect b="2315" l="2890" r="2672" t="1990"/>
          <a:stretch/>
        </p:blipFill>
        <p:spPr>
          <a:xfrm>
            <a:off x="244928" y="256309"/>
            <a:ext cx="5649686" cy="634538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2489898" y="438499"/>
            <a:ext cx="751114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TEAM MEMBERS</a:t>
            </a:r>
            <a:endParaRPr sz="6000">
              <a:solidFill>
                <a:srgbClr val="0070C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81704" y="2039814"/>
            <a:ext cx="3786554" cy="3763107"/>
          </a:xfrm>
          <a:prstGeom prst="roundRect">
            <a:avLst>
              <a:gd fmla="val 16667" name="adj"/>
            </a:avLst>
          </a:prstGeom>
          <a:solidFill>
            <a:srgbClr val="E4EEEE"/>
          </a:solidFill>
          <a:ln cap="flat" cmpd="sng" w="12700">
            <a:solidFill>
              <a:srgbClr val="3137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86505" y="2394439"/>
            <a:ext cx="372793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9F6776"/>
                </a:solidFill>
                <a:latin typeface="Tahoma"/>
                <a:ea typeface="Tahoma"/>
                <a:cs typeface="Tahoma"/>
                <a:sym typeface="Tahoma"/>
              </a:rPr>
              <a:t>SUB GROUP-1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9F677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670110" y="3147646"/>
            <a:ext cx="345348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EC23B1102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EC23B1061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EC23B1120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EC23B1135</a:t>
            </a:r>
            <a:endParaRPr b="1" sz="3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4214445" y="2039815"/>
            <a:ext cx="3774831" cy="3763107"/>
          </a:xfrm>
          <a:prstGeom prst="roundRect">
            <a:avLst>
              <a:gd fmla="val 16667" name="adj"/>
            </a:avLst>
          </a:prstGeom>
          <a:solidFill>
            <a:srgbClr val="EAD7C4"/>
          </a:solidFill>
          <a:ln cap="flat" cmpd="sng" w="12700">
            <a:solidFill>
              <a:srgbClr val="3137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8170982" y="2039813"/>
            <a:ext cx="3774831" cy="3763108"/>
          </a:xfrm>
          <a:prstGeom prst="roundRect">
            <a:avLst>
              <a:gd fmla="val 16667" name="adj"/>
            </a:avLst>
          </a:prstGeom>
          <a:solidFill>
            <a:srgbClr val="E8E8D2"/>
          </a:solidFill>
          <a:ln cap="flat" cmpd="sng" w="12700">
            <a:solidFill>
              <a:srgbClr val="3137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4437185" y="2426677"/>
            <a:ext cx="38334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B050"/>
                </a:solidFill>
                <a:latin typeface="Tahoma"/>
                <a:ea typeface="Tahoma"/>
                <a:cs typeface="Tahoma"/>
                <a:sym typeface="Tahoma"/>
              </a:rPr>
              <a:t>SUB GROUP-2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B05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4718538" y="3083169"/>
            <a:ext cx="350519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EC23B1024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EC23B1127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EC23I2020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EC23I2010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8352693" y="2368062"/>
            <a:ext cx="383930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AE743D"/>
                </a:solidFill>
                <a:latin typeface="Tahoma"/>
                <a:ea typeface="Tahoma"/>
                <a:cs typeface="Tahoma"/>
                <a:sym typeface="Tahoma"/>
              </a:rPr>
              <a:t>SUB GROUP-3​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AE743D"/>
                </a:solidFill>
                <a:latin typeface="Tahoma"/>
                <a:ea typeface="Tahoma"/>
                <a:cs typeface="Tahoma"/>
                <a:sym typeface="Tahoma"/>
              </a:rPr>
              <a:t>​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8663355" y="3083168"/>
            <a:ext cx="328246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EC23B1014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EC23B1011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EC23B1002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EC23B1031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687" y="125015"/>
            <a:ext cx="6607969" cy="660796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/>
          <p:nvPr/>
        </p:nvSpPr>
        <p:spPr>
          <a:xfrm>
            <a:off x="511969" y="2321719"/>
            <a:ext cx="64984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EC23B1120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RITHANYA S</a:t>
            </a:r>
            <a:endParaRPr b="1" sz="3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276" y="72265"/>
            <a:ext cx="6016102" cy="671346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 txBox="1"/>
          <p:nvPr/>
        </p:nvSpPr>
        <p:spPr>
          <a:xfrm>
            <a:off x="6424453" y="2651251"/>
            <a:ext cx="589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EC23B1127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      M.SOMESHWAR RAJ</a:t>
            </a:r>
            <a:endParaRPr b="1" sz="3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/>
        </p:nvSpPr>
        <p:spPr>
          <a:xfrm>
            <a:off x="2046941" y="1538941"/>
            <a:ext cx="688788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>
            <a:off x="1687286" y="1015093"/>
            <a:ext cx="8267700" cy="4827814"/>
          </a:xfrm>
          <a:prstGeom prst="horizontalScroll">
            <a:avLst>
              <a:gd fmla="val 12500" name="adj"/>
            </a:avLst>
          </a:prstGeom>
          <a:solidFill>
            <a:schemeClr val="accent1"/>
          </a:solidFill>
          <a:ln cap="flat" cmpd="sng" w="12700">
            <a:solidFill>
              <a:srgbClr val="3137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3418115" y="2726872"/>
            <a:ext cx="61341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2"/>
                </a:solidFill>
                <a:latin typeface="Algerian"/>
                <a:ea typeface="Algerian"/>
                <a:cs typeface="Algerian"/>
                <a:sym typeface="Algerian"/>
              </a:rPr>
              <a:t>THANK YOU</a:t>
            </a:r>
            <a:endParaRPr sz="7200">
              <a:solidFill>
                <a:schemeClr val="lt2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1186541" y="484414"/>
            <a:ext cx="9519557" cy="5263243"/>
          </a:xfrm>
          <a:prstGeom prst="horizontalScroll">
            <a:avLst>
              <a:gd fmla="val 12500" name="adj"/>
            </a:avLst>
          </a:prstGeom>
          <a:solidFill>
            <a:srgbClr val="2F4D55"/>
          </a:solidFill>
          <a:ln cap="flat" cmpd="sng" w="12700">
            <a:solidFill>
              <a:srgbClr val="56412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2906486" y="1736271"/>
            <a:ext cx="65913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4EBE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FINAL COLLAGE</a:t>
            </a:r>
            <a:endParaRPr b="1" sz="5400">
              <a:solidFill>
                <a:srgbClr val="F4EBE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16832" l="0" r="0" t="0"/>
          <a:stretch/>
        </p:blipFill>
        <p:spPr>
          <a:xfrm>
            <a:off x="7191375" y="0"/>
            <a:ext cx="46386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5413" y="5407025"/>
            <a:ext cx="777875" cy="58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7340600" cy="210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/>
          </a:blip>
          <a:srcRect b="0" l="0" r="0" t="17863"/>
          <a:stretch/>
        </p:blipFill>
        <p:spPr>
          <a:xfrm>
            <a:off x="5907088" y="1943100"/>
            <a:ext cx="1293812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49899">
            <a:off x="10075863" y="2471738"/>
            <a:ext cx="854075" cy="18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8">
            <a:alphaModFix/>
          </a:blip>
          <a:srcRect b="48731" l="58025" r="-3147" t="7309"/>
          <a:stretch/>
        </p:blipFill>
        <p:spPr>
          <a:xfrm flipH="1" rot="-227142">
            <a:off x="1339250" y="5096105"/>
            <a:ext cx="5983165" cy="198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52613" y="1897063"/>
            <a:ext cx="884237" cy="32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10">
            <a:alphaModFix/>
          </a:blip>
          <a:srcRect b="36504" l="0" r="0" t="13457"/>
          <a:stretch/>
        </p:blipFill>
        <p:spPr>
          <a:xfrm rot="1505653">
            <a:off x="10964863" y="4789488"/>
            <a:ext cx="81915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73538" y="2090738"/>
            <a:ext cx="1733550" cy="304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12">
            <a:alphaModFix/>
          </a:blip>
          <a:srcRect b="25286" l="17117" r="17686" t="29879"/>
          <a:stretch/>
        </p:blipFill>
        <p:spPr>
          <a:xfrm rot="-3286679">
            <a:off x="4184650" y="5045075"/>
            <a:ext cx="371475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99000" y="4754563"/>
            <a:ext cx="387350" cy="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35538" y="4794250"/>
            <a:ext cx="301625" cy="50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14">
            <a:alphaModFix/>
          </a:blip>
          <a:srcRect b="27910" l="10994" r="12375" t="29724"/>
          <a:stretch/>
        </p:blipFill>
        <p:spPr>
          <a:xfrm>
            <a:off x="2436813" y="5008563"/>
            <a:ext cx="1949450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15">
            <a:alphaModFix/>
          </a:blip>
          <a:srcRect b="20611" l="7451" r="341" t="11362"/>
          <a:stretch/>
        </p:blipFill>
        <p:spPr>
          <a:xfrm rot="-413256">
            <a:off x="1528763" y="4764088"/>
            <a:ext cx="1973262" cy="8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0164" y="812801"/>
            <a:ext cx="931172" cy="93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17">
            <a:alphaModFix/>
          </a:blip>
          <a:srcRect b="0" l="32089" r="10688" t="0"/>
          <a:stretch/>
        </p:blipFill>
        <p:spPr>
          <a:xfrm>
            <a:off x="46038" y="2154238"/>
            <a:ext cx="1565275" cy="4327525"/>
          </a:xfrm>
          <a:prstGeom prst="rect">
            <a:avLst/>
          </a:prstGeom>
          <a:solidFill>
            <a:srgbClr val="ABB6A2"/>
          </a:solidFill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18">
            <a:alphaModFix/>
          </a:blip>
          <a:srcRect b="12607" l="2090" r="2416" t="11398"/>
          <a:stretch/>
        </p:blipFill>
        <p:spPr>
          <a:xfrm>
            <a:off x="8793480" y="2890838"/>
            <a:ext cx="72072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33675" y="2081213"/>
            <a:ext cx="176212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42975" y="4773613"/>
            <a:ext cx="2232025" cy="11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21">
            <a:alphaModFix/>
          </a:blip>
          <a:srcRect b="41312" l="20831" r="0" t="19143"/>
          <a:stretch/>
        </p:blipFill>
        <p:spPr>
          <a:xfrm rot="-425171">
            <a:off x="-101600" y="5772150"/>
            <a:ext cx="25463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22">
            <a:alphaModFix/>
          </a:blip>
          <a:srcRect b="33011" l="16197" r="22322" t="29509"/>
          <a:stretch/>
        </p:blipFill>
        <p:spPr>
          <a:xfrm>
            <a:off x="296863" y="-14288"/>
            <a:ext cx="1173162" cy="1076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-82550" y="5046663"/>
            <a:ext cx="1914525" cy="120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40326" y="6207788"/>
            <a:ext cx="452728" cy="4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1408382">
            <a:off x="11068050" y="5932488"/>
            <a:ext cx="236538" cy="34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70025" y="2058988"/>
            <a:ext cx="1084263" cy="3121025"/>
          </a:xfrm>
          <a:prstGeom prst="rect">
            <a:avLst/>
          </a:prstGeom>
          <a:gradFill>
            <a:gsLst>
              <a:gs pos="0">
                <a:srgbClr val="F7F8F7">
                  <a:alpha val="0"/>
                </a:srgbClr>
              </a:gs>
              <a:gs pos="74000">
                <a:srgbClr val="C0C8B9"/>
              </a:gs>
              <a:gs pos="83000">
                <a:srgbClr val="C0C8B9"/>
              </a:gs>
              <a:gs pos="100000">
                <a:srgbClr val="D5DAD0"/>
              </a:gs>
            </a:gsLst>
            <a:lin ang="5400000" scaled="0"/>
          </a:gradFill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-244475" y="1620838"/>
            <a:ext cx="3276600" cy="22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711575" y="4486275"/>
            <a:ext cx="485775" cy="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42976" y="5029033"/>
            <a:ext cx="846073" cy="8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 rot="-1955816">
            <a:off x="3947587" y="5722115"/>
            <a:ext cx="1079500" cy="9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31">
            <a:alphaModFix/>
          </a:blip>
          <a:srcRect b="566" l="27155" r="15103" t="29499"/>
          <a:stretch/>
        </p:blipFill>
        <p:spPr>
          <a:xfrm rot="-638993">
            <a:off x="4191527" y="4966951"/>
            <a:ext cx="684700" cy="40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 rot="5400000">
            <a:off x="6442539" y="4340608"/>
            <a:ext cx="865054" cy="79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400703" y="1325125"/>
            <a:ext cx="3276600" cy="22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600617" y="3973079"/>
            <a:ext cx="1332175" cy="129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9083284" y="-422435"/>
            <a:ext cx="2385207" cy="31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16832" l="0" r="0" t="0"/>
          <a:stretch/>
        </p:blipFill>
        <p:spPr>
          <a:xfrm>
            <a:off x="7191375" y="0"/>
            <a:ext cx="46386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5413" y="5407025"/>
            <a:ext cx="777875" cy="58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7340600" cy="210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6">
            <a:alphaModFix/>
          </a:blip>
          <a:srcRect b="0" l="0" r="0" t="17863"/>
          <a:stretch/>
        </p:blipFill>
        <p:spPr>
          <a:xfrm>
            <a:off x="5907088" y="1943100"/>
            <a:ext cx="1293812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49899">
            <a:off x="10075863" y="2471738"/>
            <a:ext cx="854075" cy="18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8">
            <a:alphaModFix/>
          </a:blip>
          <a:srcRect b="48731" l="58025" r="-3147" t="7309"/>
          <a:stretch/>
        </p:blipFill>
        <p:spPr>
          <a:xfrm flipH="1" rot="-227142">
            <a:off x="1339250" y="5096105"/>
            <a:ext cx="5983165" cy="198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52613" y="1897063"/>
            <a:ext cx="884237" cy="32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10">
            <a:alphaModFix/>
          </a:blip>
          <a:srcRect b="36504" l="0" r="0" t="13457"/>
          <a:stretch/>
        </p:blipFill>
        <p:spPr>
          <a:xfrm rot="1505653">
            <a:off x="10964863" y="4789488"/>
            <a:ext cx="81915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73538" y="2090738"/>
            <a:ext cx="1733550" cy="304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12">
            <a:alphaModFix/>
          </a:blip>
          <a:srcRect b="25286" l="17117" r="17686" t="29879"/>
          <a:stretch/>
        </p:blipFill>
        <p:spPr>
          <a:xfrm rot="-3286679">
            <a:off x="4184650" y="5045075"/>
            <a:ext cx="371475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99000" y="4754563"/>
            <a:ext cx="387350" cy="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35538" y="4794250"/>
            <a:ext cx="301625" cy="50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 rotWithShape="1">
          <a:blip r:embed="rId14">
            <a:alphaModFix/>
          </a:blip>
          <a:srcRect b="27910" l="10994" r="12375" t="29724"/>
          <a:stretch/>
        </p:blipFill>
        <p:spPr>
          <a:xfrm>
            <a:off x="2436813" y="5008563"/>
            <a:ext cx="1949450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15">
            <a:alphaModFix/>
          </a:blip>
          <a:srcRect b="20611" l="7451" r="341" t="11362"/>
          <a:stretch/>
        </p:blipFill>
        <p:spPr>
          <a:xfrm rot="-413256">
            <a:off x="1528763" y="4764088"/>
            <a:ext cx="1973262" cy="8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0163" y="812800"/>
            <a:ext cx="1293812" cy="129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17">
            <a:alphaModFix/>
          </a:blip>
          <a:srcRect b="12607" l="2090" r="2416" t="11398"/>
          <a:stretch/>
        </p:blipFill>
        <p:spPr>
          <a:xfrm>
            <a:off x="8788400" y="2890838"/>
            <a:ext cx="72072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18">
            <a:alphaModFix/>
          </a:blip>
          <a:srcRect b="0" l="32089" r="10688" t="0"/>
          <a:stretch/>
        </p:blipFill>
        <p:spPr>
          <a:xfrm>
            <a:off x="46038" y="2154238"/>
            <a:ext cx="1565275" cy="4327525"/>
          </a:xfrm>
          <a:prstGeom prst="rect">
            <a:avLst/>
          </a:prstGeom>
          <a:solidFill>
            <a:srgbClr val="ABB6A2"/>
          </a:solidFill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33675" y="2081213"/>
            <a:ext cx="176212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42975" y="4773613"/>
            <a:ext cx="2232025" cy="11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21">
            <a:alphaModFix/>
          </a:blip>
          <a:srcRect b="41312" l="20831" r="0" t="19143"/>
          <a:stretch/>
        </p:blipFill>
        <p:spPr>
          <a:xfrm rot="-425171">
            <a:off x="-101600" y="5772150"/>
            <a:ext cx="25463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22">
            <a:alphaModFix/>
          </a:blip>
          <a:srcRect b="33011" l="16197" r="22322" t="29509"/>
          <a:stretch/>
        </p:blipFill>
        <p:spPr>
          <a:xfrm>
            <a:off x="296863" y="-14288"/>
            <a:ext cx="1293812" cy="11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-82550" y="5046663"/>
            <a:ext cx="1914525" cy="120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40326" y="6207788"/>
            <a:ext cx="452728" cy="4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1408382">
            <a:off x="11068050" y="5932488"/>
            <a:ext cx="236538" cy="34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70025" y="2058988"/>
            <a:ext cx="1084263" cy="3121025"/>
          </a:xfrm>
          <a:prstGeom prst="rect">
            <a:avLst/>
          </a:prstGeom>
          <a:gradFill>
            <a:gsLst>
              <a:gs pos="0">
                <a:srgbClr val="F7F8F7">
                  <a:alpha val="0"/>
                </a:srgbClr>
              </a:gs>
              <a:gs pos="74000">
                <a:srgbClr val="C0C8B9"/>
              </a:gs>
              <a:gs pos="83000">
                <a:srgbClr val="C0C8B9"/>
              </a:gs>
              <a:gs pos="100000">
                <a:srgbClr val="D5DAD0"/>
              </a:gs>
            </a:gsLst>
            <a:lin ang="5400000" scaled="0"/>
          </a:gradFill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-244475" y="1620838"/>
            <a:ext cx="3276600" cy="22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711575" y="4486275"/>
            <a:ext cx="485775" cy="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42976" y="5029033"/>
            <a:ext cx="846073" cy="8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005402" y="-154945"/>
            <a:ext cx="2385207" cy="3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 rot="-1955816">
            <a:off x="3947587" y="5722115"/>
            <a:ext cx="1079500" cy="9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32">
            <a:alphaModFix/>
          </a:blip>
          <a:srcRect b="566" l="27155" r="15103" t="29499"/>
          <a:stretch/>
        </p:blipFill>
        <p:spPr>
          <a:xfrm rot="-638993">
            <a:off x="4191527" y="4966951"/>
            <a:ext cx="684700" cy="40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 rot="5400000">
            <a:off x="6442539" y="4340608"/>
            <a:ext cx="865054" cy="79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34">
            <a:alphaModFix amt="35000"/>
          </a:blip>
          <a:srcRect b="0" l="0" r="0" t="0"/>
          <a:stretch/>
        </p:blipFill>
        <p:spPr>
          <a:xfrm>
            <a:off x="427278" y="31016"/>
            <a:ext cx="1213823" cy="121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35">
            <a:alphaModFix amt="35000"/>
          </a:blip>
          <a:srcRect b="0" l="0" r="0" t="0"/>
          <a:stretch/>
        </p:blipFill>
        <p:spPr>
          <a:xfrm>
            <a:off x="1404533" y="890274"/>
            <a:ext cx="1157713" cy="1157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36">
            <a:alphaModFix amt="50000"/>
          </a:blip>
          <a:srcRect b="0" l="0" r="0" t="0"/>
          <a:stretch/>
        </p:blipFill>
        <p:spPr>
          <a:xfrm flipH="1">
            <a:off x="8768884" y="2805182"/>
            <a:ext cx="759756" cy="75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37">
            <a:alphaModFix amt="50000"/>
          </a:blip>
          <a:srcRect b="20084" l="510" r="-511" t="-20084"/>
          <a:stretch/>
        </p:blipFill>
        <p:spPr>
          <a:xfrm rot="4386950">
            <a:off x="5643015" y="3959295"/>
            <a:ext cx="1871597" cy="387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60634" y="1194593"/>
            <a:ext cx="3276600" cy="22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8691358" y="4141185"/>
            <a:ext cx="968785" cy="94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/>
          <p:nvPr/>
        </p:nvSpPr>
        <p:spPr>
          <a:xfrm>
            <a:off x="1317171" y="1643743"/>
            <a:ext cx="8436429" cy="3570514"/>
          </a:xfrm>
          <a:prstGeom prst="horizontalScroll">
            <a:avLst>
              <a:gd fmla="val 12500" name="adj"/>
            </a:avLst>
          </a:prstGeom>
          <a:solidFill>
            <a:srgbClr val="D9C3C9"/>
          </a:solidFill>
          <a:ln cap="flat" cmpd="sng" w="12700">
            <a:solidFill>
              <a:srgbClr val="3137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3189515" y="2367171"/>
            <a:ext cx="6368143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44727E"/>
                </a:solidFill>
                <a:latin typeface="Algerian"/>
                <a:ea typeface="Algerian"/>
                <a:cs typeface="Algerian"/>
                <a:sym typeface="Algerian"/>
              </a:rPr>
              <a:t>SUB GROUP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44727E"/>
                </a:solidFill>
                <a:latin typeface="Algerian"/>
                <a:ea typeface="Algerian"/>
                <a:cs typeface="Algerian"/>
                <a:sym typeface="Algerian"/>
              </a:rPr>
              <a:t>COLLAGES</a:t>
            </a:r>
            <a:endParaRPr sz="6600">
              <a:solidFill>
                <a:srgbClr val="44727E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 b="16832" l="0" r="0" t="0"/>
          <a:stretch/>
        </p:blipFill>
        <p:spPr>
          <a:xfrm>
            <a:off x="7191375" y="0"/>
            <a:ext cx="46386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5413" y="5407025"/>
            <a:ext cx="777875" cy="58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7340600" cy="210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6">
            <a:alphaModFix/>
          </a:blip>
          <a:srcRect b="0" l="0" r="0" t="17863"/>
          <a:stretch/>
        </p:blipFill>
        <p:spPr>
          <a:xfrm>
            <a:off x="5907088" y="1943100"/>
            <a:ext cx="1293812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649899">
            <a:off x="10075863" y="2471738"/>
            <a:ext cx="854075" cy="18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/>
          <p:cNvPicPr preferRelativeResize="0"/>
          <p:nvPr/>
        </p:nvPicPr>
        <p:blipFill rotWithShape="1">
          <a:blip r:embed="rId8">
            <a:alphaModFix/>
          </a:blip>
          <a:srcRect b="48731" l="58025" r="-3147" t="7309"/>
          <a:stretch/>
        </p:blipFill>
        <p:spPr>
          <a:xfrm flipH="1" rot="-227142">
            <a:off x="1339250" y="5096105"/>
            <a:ext cx="5983165" cy="198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52613" y="1897063"/>
            <a:ext cx="884237" cy="32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10">
            <a:alphaModFix/>
          </a:blip>
          <a:srcRect b="36504" l="0" r="0" t="13457"/>
          <a:stretch/>
        </p:blipFill>
        <p:spPr>
          <a:xfrm rot="1505653">
            <a:off x="10964863" y="4789488"/>
            <a:ext cx="81915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73538" y="2090738"/>
            <a:ext cx="1733550" cy="304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12">
            <a:alphaModFix/>
          </a:blip>
          <a:srcRect b="25286" l="17117" r="17686" t="29879"/>
          <a:stretch/>
        </p:blipFill>
        <p:spPr>
          <a:xfrm rot="-3286679">
            <a:off x="4184650" y="5045075"/>
            <a:ext cx="371475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99000" y="4754563"/>
            <a:ext cx="387350" cy="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35538" y="4794250"/>
            <a:ext cx="301625" cy="50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7"/>
          <p:cNvPicPr preferRelativeResize="0"/>
          <p:nvPr/>
        </p:nvPicPr>
        <p:blipFill rotWithShape="1">
          <a:blip r:embed="rId14">
            <a:alphaModFix/>
          </a:blip>
          <a:srcRect b="27910" l="10994" r="12375" t="29724"/>
          <a:stretch/>
        </p:blipFill>
        <p:spPr>
          <a:xfrm>
            <a:off x="2436813" y="5008563"/>
            <a:ext cx="1949450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7"/>
          <p:cNvPicPr preferRelativeResize="0"/>
          <p:nvPr/>
        </p:nvPicPr>
        <p:blipFill rotWithShape="1">
          <a:blip r:embed="rId15">
            <a:alphaModFix/>
          </a:blip>
          <a:srcRect b="20611" l="7451" r="341" t="11362"/>
          <a:stretch/>
        </p:blipFill>
        <p:spPr>
          <a:xfrm rot="-413256">
            <a:off x="1528763" y="4764088"/>
            <a:ext cx="1973262" cy="8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"/>
          <p:cNvPicPr preferRelativeResize="0"/>
          <p:nvPr/>
        </p:nvPicPr>
        <p:blipFill rotWithShape="1">
          <a:blip r:embed="rId16">
            <a:alphaModFix/>
          </a:blip>
          <a:srcRect b="0" l="32089" r="10688" t="0"/>
          <a:stretch/>
        </p:blipFill>
        <p:spPr>
          <a:xfrm>
            <a:off x="46038" y="2154238"/>
            <a:ext cx="1565275" cy="4327525"/>
          </a:xfrm>
          <a:prstGeom prst="rect">
            <a:avLst/>
          </a:prstGeom>
          <a:solidFill>
            <a:srgbClr val="ABB6A2"/>
          </a:solidFill>
          <a:ln>
            <a:noFill/>
          </a:ln>
        </p:spPr>
      </p:pic>
      <p:pic>
        <p:nvPicPr>
          <p:cNvPr id="219" name="Google Shape;219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733675" y="2081213"/>
            <a:ext cx="176212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42975" y="4773613"/>
            <a:ext cx="2232025" cy="11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19">
            <a:alphaModFix/>
          </a:blip>
          <a:srcRect b="41312" l="20831" r="0" t="19143"/>
          <a:stretch/>
        </p:blipFill>
        <p:spPr>
          <a:xfrm rot="-425171">
            <a:off x="-101600" y="5772150"/>
            <a:ext cx="25463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82550" y="5046663"/>
            <a:ext cx="1914525" cy="120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540326" y="6207788"/>
            <a:ext cx="452728" cy="47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1408382">
            <a:off x="11068050" y="5932488"/>
            <a:ext cx="236538" cy="34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470025" y="2058988"/>
            <a:ext cx="1084263" cy="3121025"/>
          </a:xfrm>
          <a:prstGeom prst="rect">
            <a:avLst/>
          </a:prstGeom>
          <a:gradFill>
            <a:gsLst>
              <a:gs pos="0">
                <a:srgbClr val="F7F8F7">
                  <a:alpha val="0"/>
                </a:srgbClr>
              </a:gs>
              <a:gs pos="74000">
                <a:srgbClr val="C0C8B9"/>
              </a:gs>
              <a:gs pos="83000">
                <a:srgbClr val="C0C8B9"/>
              </a:gs>
              <a:gs pos="100000">
                <a:srgbClr val="D5DAD0"/>
              </a:gs>
            </a:gsLst>
            <a:lin ang="5400000" scaled="0"/>
          </a:gradFill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-244475" y="1620838"/>
            <a:ext cx="3276600" cy="22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711575" y="4486275"/>
            <a:ext cx="485775" cy="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005402" y="-154945"/>
            <a:ext cx="2385207" cy="3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-1955816">
            <a:off x="3947587" y="5722115"/>
            <a:ext cx="1079500" cy="9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/>
          <p:cNvPicPr preferRelativeResize="0"/>
          <p:nvPr/>
        </p:nvPicPr>
        <p:blipFill rotWithShape="1">
          <a:blip r:embed="rId28">
            <a:alphaModFix/>
          </a:blip>
          <a:srcRect b="566" l="27155" r="15103" t="29499"/>
          <a:stretch/>
        </p:blipFill>
        <p:spPr>
          <a:xfrm rot="-638993">
            <a:off x="4191527" y="4966951"/>
            <a:ext cx="684700" cy="40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 rot="5400000">
            <a:off x="6442539" y="4340608"/>
            <a:ext cx="865054" cy="79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400703" y="1325125"/>
            <a:ext cx="3276600" cy="22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/>
          <p:nvPr/>
        </p:nvSpPr>
        <p:spPr>
          <a:xfrm>
            <a:off x="991714" y="132099"/>
            <a:ext cx="369047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70C0"/>
                </a:solidFill>
                <a:latin typeface="Algerian"/>
                <a:ea typeface="Algerian"/>
                <a:cs typeface="Algerian"/>
                <a:sym typeface="Algerian"/>
              </a:rPr>
              <a:t>SUB GROUP-2</a:t>
            </a:r>
            <a:endParaRPr/>
          </a:p>
        </p:txBody>
      </p:sp>
      <p:sp>
        <p:nvSpPr>
          <p:cNvPr id="238" name="Google Shape;238;p8"/>
          <p:cNvSpPr txBox="1"/>
          <p:nvPr/>
        </p:nvSpPr>
        <p:spPr>
          <a:xfrm>
            <a:off x="7324165" y="82496"/>
            <a:ext cx="394447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0070C0"/>
                </a:solidFill>
                <a:latin typeface="Algerian"/>
                <a:ea typeface="Algerian"/>
                <a:cs typeface="Algerian"/>
                <a:sym typeface="Algerian"/>
              </a:rPr>
              <a:t>SUB GROUP-3</a:t>
            </a:r>
            <a:endParaRPr/>
          </a:p>
        </p:txBody>
      </p:sp>
      <p:cxnSp>
        <p:nvCxnSpPr>
          <p:cNvPr id="239" name="Google Shape;239;p8"/>
          <p:cNvCxnSpPr/>
          <p:nvPr/>
        </p:nvCxnSpPr>
        <p:spPr>
          <a:xfrm>
            <a:off x="5845629" y="82496"/>
            <a:ext cx="0" cy="6726518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pic>
        <p:nvPicPr>
          <p:cNvPr id="240" name="Google Shape;240;p8"/>
          <p:cNvPicPr preferRelativeResize="0"/>
          <p:nvPr/>
        </p:nvPicPr>
        <p:blipFill rotWithShape="1">
          <a:blip r:embed="rId3">
            <a:alphaModFix/>
          </a:blip>
          <a:srcRect b="12609" l="2416" r="2090" t="11397"/>
          <a:stretch/>
        </p:blipFill>
        <p:spPr>
          <a:xfrm flipH="1" rot="-1994325">
            <a:off x="9941023" y="5009334"/>
            <a:ext cx="1781471" cy="14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654" y="1170528"/>
            <a:ext cx="2544316" cy="254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8"/>
          <p:cNvPicPr preferRelativeResize="0"/>
          <p:nvPr/>
        </p:nvPicPr>
        <p:blipFill rotWithShape="1">
          <a:blip r:embed="rId5">
            <a:alphaModFix/>
          </a:blip>
          <a:srcRect b="33012" l="16197" r="22322" t="29509"/>
          <a:stretch/>
        </p:blipFill>
        <p:spPr>
          <a:xfrm>
            <a:off x="1686577" y="3552477"/>
            <a:ext cx="2794786" cy="256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9676" y="1378021"/>
            <a:ext cx="4975225" cy="433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8616727" y="2112477"/>
            <a:ext cx="670205" cy="86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/>
        </p:nvSpPr>
        <p:spPr>
          <a:xfrm>
            <a:off x="2967177" y="1735435"/>
            <a:ext cx="759781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030A0"/>
                </a:solidFill>
                <a:latin typeface="Arial Black"/>
                <a:ea typeface="Arial Black"/>
                <a:cs typeface="Arial Black"/>
                <a:sym typeface="Arial Black"/>
              </a:rPr>
              <a:t>  INDIVIDUAL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030A0"/>
                </a:solidFill>
                <a:latin typeface="Arial Black"/>
                <a:ea typeface="Arial Black"/>
                <a:cs typeface="Arial Black"/>
                <a:sym typeface="Arial Black"/>
              </a:rPr>
              <a:t>       DATA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7030A0"/>
                </a:solidFill>
                <a:latin typeface="Arial Black"/>
                <a:ea typeface="Arial Black"/>
                <a:cs typeface="Arial Black"/>
                <a:sym typeface="Arial Black"/>
              </a:rPr>
              <a:t>COLLECTIONS</a:t>
            </a:r>
            <a:endParaRPr b="1" sz="5400">
              <a:solidFill>
                <a:srgbClr val="7030A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0" name="Google Shape;250;p9"/>
          <p:cNvSpPr/>
          <p:nvPr/>
        </p:nvSpPr>
        <p:spPr>
          <a:xfrm rot="-9924585">
            <a:off x="-217768" y="1056123"/>
            <a:ext cx="10363708" cy="4653746"/>
          </a:xfrm>
          <a:prstGeom prst="ellipse">
            <a:avLst/>
          </a:prstGeom>
          <a:noFill/>
          <a:ln cap="flat" cmpd="sng" w="349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17500" algn="ctr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ppledVTI">
  <a:themeElements>
    <a:clrScheme name="Custom 81">
      <a:dk1>
        <a:srgbClr val="000000"/>
      </a:dk1>
      <a:lt1>
        <a:srgbClr val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2024-01-22T04:01:02Z</dcterms:created>
  <dc:creator>sathvikamadhamshetty2@outlook.com</dc:creator>
</cp:coreProperties>
</file>